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9"/>
  </p:notesMasterIdLst>
  <p:sldIdLst>
    <p:sldId id="388" r:id="rId2"/>
    <p:sldId id="387" r:id="rId3"/>
    <p:sldId id="389" r:id="rId4"/>
    <p:sldId id="390" r:id="rId5"/>
    <p:sldId id="391" r:id="rId6"/>
    <p:sldId id="392" r:id="rId7"/>
    <p:sldId id="385" r:id="rId8"/>
  </p:sldIdLst>
  <p:sldSz cx="12192000" cy="685800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D6E"/>
    <a:srgbClr val="082C5D"/>
    <a:srgbClr val="003D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72" autoAdjust="0"/>
    <p:restoredTop sz="95150" autoAdjust="0"/>
  </p:normalViewPr>
  <p:slideViewPr>
    <p:cSldViewPr snapToGrid="0" snapToObjects="1">
      <p:cViewPr>
        <p:scale>
          <a:sx n="100" d="100"/>
          <a:sy n="100" d="100"/>
        </p:scale>
        <p:origin x="1272" y="17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-3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7E4C2D-E477-934E-8AF4-C2E015CC1C6F}" type="datetimeFigureOut">
              <a:rPr kumimoji="1" lang="zh-CN" altLang="en-US" smtClean="0"/>
              <a:t>2023/11/28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E37FF-08E2-194B-B9AB-A7769C444D4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690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E37FF-08E2-194B-B9AB-A7769C444D4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3690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E37FF-08E2-194B-B9AB-A7769C444D4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5670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E37FF-08E2-194B-B9AB-A7769C444D4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9493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E37FF-08E2-194B-B9AB-A7769C444D4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364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E37FF-08E2-194B-B9AB-A7769C444D4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5305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E37FF-08E2-194B-B9AB-A7769C444D4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1501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E37FF-08E2-194B-B9AB-A7769C444D4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8130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紅色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24C68215-AF5D-D845-B86E-95CFE13D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47158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lang="zh-TW" altLang="en-US" sz="3200" b="1" kern="0" spc="200" baseline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758EF11D-1359-B848-8715-3C246D3600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AE7252C-AE3D-4B41-966D-4D055CC16387}" type="slidenum">
              <a:rPr kumimoji="1" lang="zh-TW" altLang="en-US" smtClean="0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11985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紅色標題加副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24C68215-AF5D-D845-B86E-95CFE13D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47158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lang="zh-TW" altLang="en-US" sz="3200" b="1" kern="0" spc="200" baseline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758EF11D-1359-B848-8715-3C246D3600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AE7252C-AE3D-4B41-966D-4D055CC16387}" type="slidenum">
              <a:rPr kumimoji="1" lang="zh-TW" altLang="en-US" smtClean="0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  <p:sp>
        <p:nvSpPr>
          <p:cNvPr id="10" name="文字版面配置區 8">
            <a:extLst>
              <a:ext uri="{FF2B5EF4-FFF2-40B4-BE49-F238E27FC236}">
                <a16:creationId xmlns:a16="http://schemas.microsoft.com/office/drawing/2014/main" id="{75815C6E-3BF0-E84E-A17F-FE1CC091E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25185" y="1008919"/>
            <a:ext cx="9367953" cy="514738"/>
          </a:xfrm>
          <a:prstGeom prst="rect">
            <a:avLst/>
          </a:prstGeom>
          <a:noFill/>
        </p:spPr>
        <p:txBody>
          <a:bodyPr wrap="square" lIns="72000" tIns="72000" rIns="72000" bIns="72000">
            <a:spAutoFit/>
          </a:bodyPr>
          <a:lstStyle>
            <a:lvl1pPr marL="0" indent="0">
              <a:buNone/>
              <a:defRPr kumimoji="1" lang="zh-TW" altLang="en-US" sz="2400" b="1" kern="120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標楷體" panose="03000509000000000000" pitchFamily="65" charset="-120"/>
              </a:defRPr>
            </a:lvl1pPr>
          </a:lstStyle>
          <a:p>
            <a:r>
              <a:rPr kumimoji="1"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2757656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僅有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11C0904-3F12-0349-A7BC-45596BDE3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AE7252C-AE3D-4B41-966D-4D055CC16387}" type="slidenum">
              <a:rPr kumimoji="1" lang="zh-TW" altLang="en-US" smtClean="0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74493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色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6">
            <a:extLst>
              <a:ext uri="{FF2B5EF4-FFF2-40B4-BE49-F238E27FC236}">
                <a16:creationId xmlns:a16="http://schemas.microsoft.com/office/drawing/2014/main" id="{EC8F7FFD-0496-6841-816F-91956C1B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6"/>
            <a:ext cx="12192000" cy="47158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lang="zh-TW" altLang="en-US" sz="3200" b="1" i="0" kern="0" spc="0" baseline="0" dirty="0">
                <a:solidFill>
                  <a:schemeClr val="tx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7C8C0AB-353E-EB44-AAA4-B404BED3C0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AE7252C-AE3D-4B41-966D-4D055CC16387}" type="slidenum">
              <a:rPr kumimoji="1" lang="zh-TW" altLang="en-US" smtClean="0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67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s_title">
    <p:bg>
      <p:bgPr>
        <a:blipFill dpi="0" rotWithShape="1">
          <a:blip r:embed="rId2">
            <a:lum/>
          </a:blip>
          <a:srcRect/>
          <a:stretch>
            <a:fillRect l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D3B2864A-88C3-5840-B1CB-ECE2BB9C40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1939" y="93946"/>
            <a:ext cx="2117557" cy="655120"/>
          </a:xfrm>
          <a:prstGeom prst="rect">
            <a:avLst/>
          </a:prstGeom>
        </p:spPr>
      </p:pic>
      <p:sp>
        <p:nvSpPr>
          <p:cNvPr id="3" name="幻灯片编号占位符 5">
            <a:extLst>
              <a:ext uri="{FF2B5EF4-FFF2-40B4-BE49-F238E27FC236}">
                <a16:creationId xmlns:a16="http://schemas.microsoft.com/office/drawing/2014/main" id="{1BAE1D82-EFDD-3546-B1E8-34F7DCE7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3467" y="6356353"/>
            <a:ext cx="3129280" cy="365125"/>
          </a:xfrm>
          <a:prstGeom prst="rect">
            <a:avLst/>
          </a:prstGeom>
        </p:spPr>
        <p:txBody>
          <a:bodyPr/>
          <a:lstStyle>
            <a:lvl1pPr algn="r">
              <a:defRPr sz="13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6D0DCFD3-A671-42E8-8A31-22B2A49D396F}" type="slidenum">
              <a:rPr kumimoji="1" lang="zh-CN" altLang="en-US" smtClean="0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zh-CN" altLang="en-US" dirty="0">
              <a:solidFill>
                <a:prstClr val="black"/>
              </a:solidFill>
            </a:endParaRPr>
          </a:p>
        </p:txBody>
      </p:sp>
      <p:sp>
        <p:nvSpPr>
          <p:cNvPr id="8" name="標題 3">
            <a:extLst>
              <a:ext uri="{FF2B5EF4-FFF2-40B4-BE49-F238E27FC236}">
                <a16:creationId xmlns:a16="http://schemas.microsoft.com/office/drawing/2014/main" id="{6C1FDA6C-4963-3F4F-8722-170B0A715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601" y="365127"/>
            <a:ext cx="10515600" cy="4607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75"/>
            </a:lvl1pPr>
          </a:lstStyle>
          <a:p>
            <a:pPr marL="0" indent="0">
              <a:buNone/>
            </a:pPr>
            <a:r>
              <a:rPr lang="en-US" altLang="zh-TW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0581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057791" y="6356351"/>
            <a:ext cx="2844800" cy="365125"/>
          </a:xfrm>
        </p:spPr>
        <p:txBody>
          <a:bodyPr/>
          <a:lstStyle/>
          <a:p>
            <a:fld id="{6D0DCFD3-A671-42E8-8A31-22B2A49D396F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5082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08831" y="6453191"/>
            <a:ext cx="28448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1" i="0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AE7252C-AE3D-4B41-966D-4D055CC16387}" type="slidenum">
              <a:rPr kumimoji="1" lang="zh-TW" altLang="en-US" smtClean="0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5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  <a:cs typeface="Times New Roman" pitchFamily="18" charset="0"/>
        </a:defRPr>
      </a:lvl5pPr>
      <a:lvl6pPr marL="457192" algn="ctr" rtl="0" fontAlgn="base">
        <a:spcBef>
          <a:spcPct val="0"/>
        </a:spcBef>
        <a:spcAft>
          <a:spcPct val="0"/>
        </a:spcAft>
        <a:defRPr kumimoji="1" sz="4401" b="1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  <a:cs typeface="Times New Roman" pitchFamily="18" charset="0"/>
        </a:defRPr>
      </a:lvl6pPr>
      <a:lvl7pPr marL="914384" algn="ctr" rtl="0" fontAlgn="base">
        <a:spcBef>
          <a:spcPct val="0"/>
        </a:spcBef>
        <a:spcAft>
          <a:spcPct val="0"/>
        </a:spcAft>
        <a:defRPr kumimoji="1" sz="4401" b="1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  <a:cs typeface="Times New Roman" pitchFamily="18" charset="0"/>
        </a:defRPr>
      </a:lvl7pPr>
      <a:lvl8pPr marL="1371577" algn="ctr" rtl="0" fontAlgn="base">
        <a:spcBef>
          <a:spcPct val="0"/>
        </a:spcBef>
        <a:spcAft>
          <a:spcPct val="0"/>
        </a:spcAft>
        <a:defRPr kumimoji="1" sz="4401" b="1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  <a:cs typeface="Times New Roman" pitchFamily="18" charset="0"/>
        </a:defRPr>
      </a:lvl8pPr>
      <a:lvl9pPr marL="1828769" algn="ctr" rtl="0" fontAlgn="base">
        <a:spcBef>
          <a:spcPct val="0"/>
        </a:spcBef>
        <a:spcAft>
          <a:spcPct val="0"/>
        </a:spcAft>
        <a:defRPr kumimoji="1" sz="4401" b="1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  <a:cs typeface="Times New Roman" pitchFamily="18" charset="0"/>
        </a:defRPr>
      </a:lvl9pPr>
    </p:titleStyle>
    <p:bodyStyle>
      <a:lvl1pPr marL="342895" indent="-342895" algn="l" rtl="0" eaLnBrk="0" fontAlgn="base" hangingPunct="0">
        <a:spcBef>
          <a:spcPts val="1200"/>
        </a:spcBef>
        <a:spcAft>
          <a:spcPct val="0"/>
        </a:spcAft>
        <a:buClr>
          <a:schemeClr val="hlink"/>
        </a:buClr>
        <a:buFont typeface="Wingdings" pitchFamily="2" charset="2"/>
        <a:buChar char="p"/>
        <a:defRPr kumimoji="1" sz="3200" b="1">
          <a:solidFill>
            <a:schemeClr val="hlink"/>
          </a:solidFill>
          <a:latin typeface="Times New Roman" pitchFamily="18" charset="0"/>
          <a:ea typeface="標楷體" pitchFamily="65" charset="-120"/>
          <a:cs typeface="+mn-cs"/>
        </a:defRPr>
      </a:lvl1pPr>
      <a:lvl2pPr marL="742938" indent="-285745" algn="l" rtl="0" eaLnBrk="0" fontAlgn="base" hangingPunct="0">
        <a:spcBef>
          <a:spcPts val="1200"/>
        </a:spcBef>
        <a:spcAft>
          <a:spcPct val="0"/>
        </a:spcAft>
        <a:buClr>
          <a:schemeClr val="hlink"/>
        </a:buClr>
        <a:buFont typeface="Wingdings" pitchFamily="2" charset="2"/>
        <a:buChar char="n"/>
        <a:defRPr kumimoji="1" sz="2800" b="1">
          <a:solidFill>
            <a:schemeClr val="hlink"/>
          </a:solidFill>
          <a:latin typeface="Times New Roman" pitchFamily="18" charset="0"/>
          <a:ea typeface="標楷體" pitchFamily="65" charset="-120"/>
          <a:cs typeface="+mn-cs"/>
        </a:defRPr>
      </a:lvl2pPr>
      <a:lvl3pPr marL="1142980" indent="-228597" algn="l" rtl="0" eaLnBrk="0" fontAlgn="base" hangingPunct="0">
        <a:spcBef>
          <a:spcPts val="1200"/>
        </a:spcBef>
        <a:spcAft>
          <a:spcPct val="0"/>
        </a:spcAft>
        <a:buClr>
          <a:schemeClr val="hlink"/>
        </a:buClr>
        <a:buFont typeface="Wingdings" pitchFamily="2" charset="2"/>
        <a:buChar char="ü"/>
        <a:defRPr kumimoji="1" sz="2400" b="1">
          <a:solidFill>
            <a:schemeClr val="hlink"/>
          </a:solidFill>
          <a:latin typeface="Times New Roman" pitchFamily="18" charset="0"/>
          <a:ea typeface="標楷體" pitchFamily="65" charset="-120"/>
          <a:cs typeface="+mn-cs"/>
        </a:defRPr>
      </a:lvl3pPr>
      <a:lvl4pPr marL="1600173" indent="-228597" algn="l" rtl="0" eaLnBrk="0" fontAlgn="base" hangingPunct="0">
        <a:spcBef>
          <a:spcPts val="1200"/>
        </a:spcBef>
        <a:spcAft>
          <a:spcPct val="0"/>
        </a:spcAft>
        <a:buClr>
          <a:schemeClr val="hlink"/>
        </a:buClr>
        <a:buChar char="–"/>
        <a:defRPr kumimoji="1" sz="2000" b="1">
          <a:solidFill>
            <a:schemeClr val="hlink"/>
          </a:solidFill>
          <a:latin typeface="Times New Roman" pitchFamily="18" charset="0"/>
          <a:ea typeface="標楷體" pitchFamily="65" charset="-120"/>
          <a:cs typeface="+mn-cs"/>
        </a:defRPr>
      </a:lvl4pPr>
      <a:lvl5pPr marL="2057365" indent="-228597" algn="l" rtl="0" eaLnBrk="0" fontAlgn="base" hangingPunct="0">
        <a:spcBef>
          <a:spcPts val="1200"/>
        </a:spcBef>
        <a:spcAft>
          <a:spcPct val="0"/>
        </a:spcAft>
        <a:buClr>
          <a:schemeClr val="hlink"/>
        </a:buClr>
        <a:buChar char="»"/>
        <a:defRPr kumimoji="1" sz="2000" b="1">
          <a:solidFill>
            <a:schemeClr val="hlink"/>
          </a:solidFill>
          <a:latin typeface="Times New Roman" pitchFamily="18" charset="0"/>
          <a:ea typeface="標楷體" pitchFamily="65" charset="-120"/>
          <a:cs typeface="+mn-cs"/>
        </a:defRPr>
      </a:lvl5pPr>
      <a:lvl6pPr marL="2514558" indent="-228597" algn="l" rtl="0" fontAlgn="base">
        <a:spcBef>
          <a:spcPct val="20000"/>
        </a:spcBef>
        <a:spcAft>
          <a:spcPct val="0"/>
        </a:spcAft>
        <a:buClr>
          <a:srgbClr val="FF3300"/>
        </a:buClr>
        <a:buChar char="»"/>
        <a:defRPr kumimoji="1" sz="2000" b="1">
          <a:solidFill>
            <a:schemeClr val="accent2"/>
          </a:solidFill>
          <a:latin typeface="+mn-lt"/>
          <a:ea typeface="+mn-ea"/>
          <a:cs typeface="+mn-cs"/>
        </a:defRPr>
      </a:lvl6pPr>
      <a:lvl7pPr marL="2971750" indent="-228597" algn="l" rtl="0" fontAlgn="base">
        <a:spcBef>
          <a:spcPct val="20000"/>
        </a:spcBef>
        <a:spcAft>
          <a:spcPct val="0"/>
        </a:spcAft>
        <a:buClr>
          <a:srgbClr val="FF3300"/>
        </a:buClr>
        <a:buChar char="»"/>
        <a:defRPr kumimoji="1" sz="2000" b="1">
          <a:solidFill>
            <a:schemeClr val="accent2"/>
          </a:solidFill>
          <a:latin typeface="+mn-lt"/>
          <a:ea typeface="+mn-ea"/>
          <a:cs typeface="+mn-cs"/>
        </a:defRPr>
      </a:lvl7pPr>
      <a:lvl8pPr marL="3428943" indent="-228597" algn="l" rtl="0" fontAlgn="base">
        <a:spcBef>
          <a:spcPct val="20000"/>
        </a:spcBef>
        <a:spcAft>
          <a:spcPct val="0"/>
        </a:spcAft>
        <a:buClr>
          <a:srgbClr val="FF3300"/>
        </a:buClr>
        <a:buChar char="»"/>
        <a:defRPr kumimoji="1" sz="2000" b="1">
          <a:solidFill>
            <a:schemeClr val="accent2"/>
          </a:solidFill>
          <a:latin typeface="+mn-lt"/>
          <a:ea typeface="+mn-ea"/>
          <a:cs typeface="+mn-cs"/>
        </a:defRPr>
      </a:lvl8pPr>
      <a:lvl9pPr marL="3886134" indent="-228597" algn="l" rtl="0" fontAlgn="base">
        <a:spcBef>
          <a:spcPct val="20000"/>
        </a:spcBef>
        <a:spcAft>
          <a:spcPct val="0"/>
        </a:spcAft>
        <a:buClr>
          <a:srgbClr val="FF3300"/>
        </a:buClr>
        <a:buChar char="»"/>
        <a:defRPr kumimoji="1" sz="2000" b="1">
          <a:solidFill>
            <a:schemeClr val="accent2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4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7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9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1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4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6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9" algn="l" defTabSz="914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734675" y="6356350"/>
            <a:ext cx="1457325" cy="365125"/>
          </a:xfrm>
        </p:spPr>
        <p:txBody>
          <a:bodyPr/>
          <a:lstStyle/>
          <a:p>
            <a:fld id="{6D0DCFD3-A671-42E8-8A31-22B2A49D396F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  <p:sp>
        <p:nvSpPr>
          <p:cNvPr id="88" name="标题 1"/>
          <p:cNvSpPr txBox="1">
            <a:spLocks noChangeArrowheads="1"/>
          </p:cNvSpPr>
          <p:nvPr/>
        </p:nvSpPr>
        <p:spPr>
          <a:xfrm>
            <a:off x="2649169" y="426583"/>
            <a:ext cx="7024194" cy="552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Patient Care Demo Set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5309" y="1200705"/>
            <a:ext cx="73153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Century Gothic" charset="0"/>
              </a:rPr>
              <a:t>Three Care Active stations: B-seat, Conf-room, Hall-way</a:t>
            </a: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Century Gothic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Century Gothic" charset="0"/>
              </a:rPr>
              <a:t>Two Care Active Watches devices: PWD, CG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14908" y="3360301"/>
            <a:ext cx="4432852" cy="1657773"/>
            <a:chOff x="7456937" y="2531415"/>
            <a:chExt cx="4432852" cy="1657773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7456937" y="2531415"/>
              <a:ext cx="4432852" cy="165777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6904" rIns="0" bIns="469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38213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00"/>
                </a:buClr>
                <a:buSzTx/>
                <a:tabLst/>
              </a:pPr>
              <a:endParaRPr kumimoji="1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3125" y="2961889"/>
              <a:ext cx="1764635" cy="1117967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 bwMode="auto">
            <a:xfrm>
              <a:off x="8198077" y="3295173"/>
              <a:ext cx="231820" cy="247411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0" tIns="46904" rIns="0" bIns="469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38213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00"/>
                </a:buClr>
                <a:buSzTx/>
                <a:buFont typeface="Wingdings" pitchFamily="2" charset="2"/>
                <a:buChar char="ü"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22" name="Triangle 15"/>
            <p:cNvSpPr/>
            <p:nvPr/>
          </p:nvSpPr>
          <p:spPr bwMode="auto">
            <a:xfrm>
              <a:off x="8167990" y="3691949"/>
              <a:ext cx="261907" cy="236926"/>
            </a:xfrm>
            <a:prstGeom prst="triangl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none" lIns="0" tIns="46904" rIns="0" bIns="469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38213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00"/>
                </a:buClr>
                <a:buSzTx/>
                <a:buFont typeface="Wingdings" pitchFamily="2" charset="2"/>
                <a:buChar char="ü"/>
                <a:tabLst/>
              </a:pPr>
              <a:endParaRPr kumimoji="1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標楷體" pitchFamily="65" charset="-120"/>
                <a:cs typeface="Times New Roman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509976" y="3234212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alibri" charset="0"/>
                  <a:ea typeface="Calibri" charset="0"/>
                  <a:cs typeface="Calibri" charset="0"/>
                </a:rPr>
                <a:t>PWD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509976" y="3622349"/>
              <a:ext cx="1160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Care Giver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5481" y="3191225"/>
              <a:ext cx="228371" cy="455306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65370" y="3676274"/>
              <a:ext cx="316904" cy="31690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8931918" y="2531415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Annotations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2347540-2939-BFB7-5EA9-76B71BFFA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617" y="2330335"/>
            <a:ext cx="67056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351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12074387" y="6440557"/>
            <a:ext cx="1009304" cy="280919"/>
          </a:xfrm>
        </p:spPr>
        <p:txBody>
          <a:bodyPr/>
          <a:lstStyle/>
          <a:p>
            <a:fld id="{3E980E1E-3281-4F31-9743-8DC58C706FDC}" type="slidenum">
              <a:rPr kumimoji="1" lang="zh-CN" altLang="en-US"/>
              <a:t>2</a:t>
            </a:fld>
            <a:endParaRPr kumimoji="1" lang="zh-CN" altLang="en-US" dirty="0"/>
          </a:p>
        </p:txBody>
      </p:sp>
      <p:sp>
        <p:nvSpPr>
          <p:cNvPr id="2" name="标题 1"/>
          <p:cNvSpPr txBox="1">
            <a:spLocks noChangeArrowheads="1"/>
          </p:cNvSpPr>
          <p:nvPr/>
        </p:nvSpPr>
        <p:spPr>
          <a:xfrm>
            <a:off x="2624364" y="342690"/>
            <a:ext cx="7629243" cy="552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Patient Care Activity Monitor (Raw Data)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2DA1A-DB2D-5B6B-7038-490A7D8D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84" y="-136524"/>
            <a:ext cx="12065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6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949527-9AE4-37B1-C3B9-0F1DF28E7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8" y="-135668"/>
            <a:ext cx="12213431" cy="6942370"/>
          </a:xfrm>
          <a:prstGeom prst="rect">
            <a:avLst/>
          </a:prstGeom>
        </p:spPr>
      </p:pic>
      <p:sp>
        <p:nvSpPr>
          <p:cNvPr id="5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12074387" y="6440557"/>
            <a:ext cx="1009304" cy="280919"/>
          </a:xfrm>
        </p:spPr>
        <p:txBody>
          <a:bodyPr/>
          <a:lstStyle/>
          <a:p>
            <a:fld id="{3E980E1E-3281-4F31-9743-8DC58C706FDC}" type="slidenum">
              <a:rPr kumimoji="1" lang="zh-CN" altLang="en-US"/>
              <a:t>3</a:t>
            </a:fld>
            <a:endParaRPr kumimoji="1" lang="zh-CN" altLang="en-US" dirty="0"/>
          </a:p>
        </p:txBody>
      </p:sp>
      <p:sp>
        <p:nvSpPr>
          <p:cNvPr id="2" name="标题 1"/>
          <p:cNvSpPr txBox="1">
            <a:spLocks noChangeArrowheads="1"/>
          </p:cNvSpPr>
          <p:nvPr/>
        </p:nvSpPr>
        <p:spPr>
          <a:xfrm>
            <a:off x="2624364" y="342690"/>
            <a:ext cx="7629243" cy="552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Patient Care Activity Monitor (Raw Data)</a:t>
            </a:r>
          </a:p>
        </p:txBody>
      </p:sp>
    </p:spTree>
    <p:extLst>
      <p:ext uri="{BB962C8B-B14F-4D97-AF65-F5344CB8AC3E}">
        <p14:creationId xmlns:p14="http://schemas.microsoft.com/office/powerpoint/2010/main" val="3642909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540751C-2559-EF49-85D8-F43FB4B8A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4" y="-127865"/>
            <a:ext cx="12213431" cy="6942370"/>
          </a:xfrm>
          <a:prstGeom prst="rect">
            <a:avLst/>
          </a:prstGeom>
        </p:spPr>
      </p:pic>
      <p:sp>
        <p:nvSpPr>
          <p:cNvPr id="5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12074387" y="6440557"/>
            <a:ext cx="1009304" cy="280919"/>
          </a:xfrm>
        </p:spPr>
        <p:txBody>
          <a:bodyPr/>
          <a:lstStyle/>
          <a:p>
            <a:fld id="{3E980E1E-3281-4F31-9743-8DC58C706FDC}" type="slidenum">
              <a:rPr kumimoji="1" lang="zh-CN" altLang="en-US"/>
              <a:t>4</a:t>
            </a:fld>
            <a:endParaRPr kumimoji="1" lang="zh-CN" altLang="en-US" dirty="0"/>
          </a:p>
        </p:txBody>
      </p:sp>
      <p:sp>
        <p:nvSpPr>
          <p:cNvPr id="2" name="标题 1"/>
          <p:cNvSpPr txBox="1">
            <a:spLocks noChangeArrowheads="1"/>
          </p:cNvSpPr>
          <p:nvPr/>
        </p:nvSpPr>
        <p:spPr>
          <a:xfrm>
            <a:off x="2624364" y="342690"/>
            <a:ext cx="7629243" cy="552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Patient Care Activity Monitor (Raw Data)</a:t>
            </a:r>
          </a:p>
        </p:txBody>
      </p:sp>
    </p:spTree>
    <p:extLst>
      <p:ext uri="{BB962C8B-B14F-4D97-AF65-F5344CB8AC3E}">
        <p14:creationId xmlns:p14="http://schemas.microsoft.com/office/powerpoint/2010/main" val="33691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B4F9BE-983A-A372-E605-01D8B3FE7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69" y="-143471"/>
            <a:ext cx="12213431" cy="6942370"/>
          </a:xfrm>
          <a:prstGeom prst="rect">
            <a:avLst/>
          </a:prstGeom>
        </p:spPr>
      </p:pic>
      <p:sp>
        <p:nvSpPr>
          <p:cNvPr id="5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12074387" y="6440557"/>
            <a:ext cx="1009304" cy="280919"/>
          </a:xfrm>
        </p:spPr>
        <p:txBody>
          <a:bodyPr/>
          <a:lstStyle/>
          <a:p>
            <a:fld id="{3E980E1E-3281-4F31-9743-8DC58C706FDC}" type="slidenum">
              <a:rPr kumimoji="1" lang="zh-CN" altLang="en-US"/>
              <a:t>5</a:t>
            </a:fld>
            <a:endParaRPr kumimoji="1" lang="zh-CN" altLang="en-US" dirty="0"/>
          </a:p>
        </p:txBody>
      </p:sp>
      <p:sp>
        <p:nvSpPr>
          <p:cNvPr id="2" name="标题 1"/>
          <p:cNvSpPr txBox="1">
            <a:spLocks noChangeArrowheads="1"/>
          </p:cNvSpPr>
          <p:nvPr/>
        </p:nvSpPr>
        <p:spPr>
          <a:xfrm>
            <a:off x="2624364" y="342690"/>
            <a:ext cx="7629243" cy="552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Patient Care Activity Monitor (Raw Data)</a:t>
            </a:r>
          </a:p>
        </p:txBody>
      </p:sp>
    </p:spTree>
    <p:extLst>
      <p:ext uri="{BB962C8B-B14F-4D97-AF65-F5344CB8AC3E}">
        <p14:creationId xmlns:p14="http://schemas.microsoft.com/office/powerpoint/2010/main" val="2459308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BC14A09-41B6-8C63-901B-201E9356B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65" y="-159077"/>
            <a:ext cx="12213429" cy="6942369"/>
          </a:xfrm>
          <a:prstGeom prst="rect">
            <a:avLst/>
          </a:prstGeom>
        </p:spPr>
      </p:pic>
      <p:sp>
        <p:nvSpPr>
          <p:cNvPr id="5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12074387" y="6440557"/>
            <a:ext cx="1009304" cy="280919"/>
          </a:xfrm>
        </p:spPr>
        <p:txBody>
          <a:bodyPr/>
          <a:lstStyle/>
          <a:p>
            <a:fld id="{3E980E1E-3281-4F31-9743-8DC58C706FDC}" type="slidenum">
              <a:rPr kumimoji="1" lang="zh-CN" altLang="en-US"/>
              <a:t>6</a:t>
            </a:fld>
            <a:endParaRPr kumimoji="1" lang="zh-CN" altLang="en-US" dirty="0"/>
          </a:p>
        </p:txBody>
      </p:sp>
      <p:sp>
        <p:nvSpPr>
          <p:cNvPr id="2" name="标题 1"/>
          <p:cNvSpPr txBox="1">
            <a:spLocks noChangeArrowheads="1"/>
          </p:cNvSpPr>
          <p:nvPr/>
        </p:nvSpPr>
        <p:spPr>
          <a:xfrm>
            <a:off x="2624364" y="342690"/>
            <a:ext cx="7629243" cy="552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Patient Care Activity Monitor (Raw Data)</a:t>
            </a:r>
          </a:p>
        </p:txBody>
      </p:sp>
    </p:spTree>
    <p:extLst>
      <p:ext uri="{BB962C8B-B14F-4D97-AF65-F5344CB8AC3E}">
        <p14:creationId xmlns:p14="http://schemas.microsoft.com/office/powerpoint/2010/main" val="404701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734675" y="6356350"/>
            <a:ext cx="1457325" cy="365125"/>
          </a:xfrm>
        </p:spPr>
        <p:txBody>
          <a:bodyPr/>
          <a:lstStyle/>
          <a:p>
            <a:fld id="{6D0DCFD3-A671-42E8-8A31-22B2A49D396F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  <p:sp>
        <p:nvSpPr>
          <p:cNvPr id="88" name="标题 1"/>
          <p:cNvSpPr txBox="1">
            <a:spLocks noChangeArrowheads="1"/>
          </p:cNvSpPr>
          <p:nvPr/>
        </p:nvSpPr>
        <p:spPr>
          <a:xfrm>
            <a:off x="2748560" y="232667"/>
            <a:ext cx="7024194" cy="552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Motion Activities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23" y="1095550"/>
            <a:ext cx="10803467" cy="50011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449689" y="2698044"/>
            <a:ext cx="2415822" cy="23368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6904" rIns="0" bIns="46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38213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336600"/>
              </a:buClr>
              <a:buSzTx/>
              <a:tabLst/>
            </a:pPr>
            <a:endParaRPr kumimoji="1" lang="en-US" sz="1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3823" y="4665512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More Activities</a:t>
            </a:r>
          </a:p>
        </p:txBody>
      </p:sp>
    </p:spTree>
    <p:extLst>
      <p:ext uri="{BB962C8B-B14F-4D97-AF65-F5344CB8AC3E}">
        <p14:creationId xmlns:p14="http://schemas.microsoft.com/office/powerpoint/2010/main" val="205347877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預設簡報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Times New Roman"/>
        <a:ea typeface="標楷體"/>
        <a:cs typeface="Times New Roman"/>
      </a:majorFont>
      <a:minorFont>
        <a:latin typeface="Times New Roman"/>
        <a:ea typeface="標楷體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0" tIns="46904" rIns="0" bIns="46904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38213" rtl="0" eaLnBrk="1" fontAlgn="base" latinLnBrk="0" hangingPunct="1">
          <a:lnSpc>
            <a:spcPct val="85000"/>
          </a:lnSpc>
          <a:spcBef>
            <a:spcPct val="0"/>
          </a:spcBef>
          <a:spcAft>
            <a:spcPct val="0"/>
          </a:spcAft>
          <a:buClr>
            <a:srgbClr val="336600"/>
          </a:buClr>
          <a:buSzTx/>
          <a:tabLst/>
          <a:defRPr kumimoji="1" sz="1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  <a:ea typeface="標楷體" pitchFamily="65" charset="-120"/>
            <a:cs typeface="Times New Roman" pitchFamily="18" charset="0"/>
          </a:defRPr>
        </a:defPPr>
      </a:lstStyle>
    </a:spDef>
    <a:lnDef>
      <a:spPr bwMode="auto">
        <a:gradFill rotWithShape="1">
          <a:gsLst>
            <a:gs pos="0">
              <a:schemeClr val="bg1"/>
            </a:gs>
            <a:gs pos="100000">
              <a:srgbClr val="CCFF66"/>
            </a:gs>
          </a:gsLst>
          <a:lin ang="5400000" scaled="1"/>
        </a:gradFill>
        <a:ln w="9525" cap="flat" cmpd="sng" algn="ctr">
          <a:solidFill>
            <a:srgbClr val="003300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36093</TotalTime>
  <Words>86</Words>
  <Application>Microsoft Macintosh PowerPoint</Application>
  <PresentationFormat>Widescreen</PresentationFormat>
  <Paragraphs>28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Microsoft JhengHei</vt:lpstr>
      <vt:lpstr>Microsoft YaHei</vt:lpstr>
      <vt:lpstr>Arial</vt:lpstr>
      <vt:lpstr>Calibri</vt:lpstr>
      <vt:lpstr>Times New Roman</vt:lpstr>
      <vt:lpstr>Wingdings</vt:lpstr>
      <vt:lpstr>預設簡報設計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全球研发、制造和供应链改善领导者DRIVING WORLDWIDE BUSINESS EXCELLENCE</dc:title>
  <dc:creator>鸣燕 陈</dc:creator>
  <cp:lastModifiedBy>Qblinks Staff3</cp:lastModifiedBy>
  <cp:revision>830</cp:revision>
  <dcterms:created xsi:type="dcterms:W3CDTF">2016-09-23T19:19:43Z</dcterms:created>
  <dcterms:modified xsi:type="dcterms:W3CDTF">2023-11-28T07:48:28Z</dcterms:modified>
</cp:coreProperties>
</file>